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95" r:id="rId3"/>
    <p:sldId id="270" r:id="rId4"/>
    <p:sldId id="272" r:id="rId5"/>
    <p:sldId id="262" r:id="rId6"/>
    <p:sldId id="339" r:id="rId7"/>
    <p:sldId id="357" r:id="rId8"/>
    <p:sldId id="354" r:id="rId9"/>
    <p:sldId id="359" r:id="rId10"/>
    <p:sldId id="358" r:id="rId11"/>
    <p:sldId id="360" r:id="rId12"/>
    <p:sldId id="361" r:id="rId13"/>
    <p:sldId id="362" r:id="rId14"/>
    <p:sldId id="355" r:id="rId15"/>
    <p:sldId id="363" r:id="rId16"/>
    <p:sldId id="350" r:id="rId17"/>
    <p:sldId id="356" r:id="rId18"/>
    <p:sldId id="340" r:id="rId19"/>
    <p:sldId id="345" r:id="rId20"/>
    <p:sldId id="346" r:id="rId21"/>
    <p:sldId id="347" r:id="rId22"/>
    <p:sldId id="348" r:id="rId23"/>
    <p:sldId id="352" r:id="rId24"/>
    <p:sldId id="353" r:id="rId25"/>
    <p:sldId id="342" r:id="rId26"/>
    <p:sldId id="341" r:id="rId27"/>
    <p:sldId id="344" r:id="rId28"/>
    <p:sldId id="343" r:id="rId29"/>
    <p:sldId id="349" r:id="rId30"/>
    <p:sldId id="351" r:id="rId31"/>
    <p:sldId id="260" r:id="rId32"/>
    <p:sldId id="299" r:id="rId33"/>
    <p:sldId id="297" r:id="rId34"/>
    <p:sldId id="263" r:id="rId35"/>
    <p:sldId id="300" r:id="rId36"/>
    <p:sldId id="302" r:id="rId37"/>
    <p:sldId id="301" r:id="rId38"/>
    <p:sldId id="266" r:id="rId39"/>
    <p:sldId id="267" r:id="rId40"/>
    <p:sldId id="268" r:id="rId41"/>
    <p:sldId id="273" r:id="rId42"/>
    <p:sldId id="274" r:id="rId43"/>
    <p:sldId id="276" r:id="rId44"/>
    <p:sldId id="285" r:id="rId45"/>
    <p:sldId id="286" r:id="rId46"/>
    <p:sldId id="277" r:id="rId47"/>
    <p:sldId id="305" r:id="rId48"/>
    <p:sldId id="313" r:id="rId49"/>
    <p:sldId id="311" r:id="rId50"/>
    <p:sldId id="319" r:id="rId51"/>
    <p:sldId id="309" r:id="rId52"/>
    <p:sldId id="316" r:id="rId53"/>
    <p:sldId id="317" r:id="rId54"/>
    <p:sldId id="325" r:id="rId55"/>
    <p:sldId id="333" r:id="rId56"/>
    <p:sldId id="331" r:id="rId57"/>
    <p:sldId id="332" r:id="rId58"/>
    <p:sldId id="336" r:id="rId59"/>
    <p:sldId id="337" r:id="rId60"/>
    <p:sldId id="338" r:id="rId61"/>
    <p:sldId id="335" r:id="rId62"/>
    <p:sldId id="318" r:id="rId63"/>
    <p:sldId id="326" r:id="rId64"/>
    <p:sldId id="314" r:id="rId65"/>
    <p:sldId id="315" r:id="rId66"/>
    <p:sldId id="307" r:id="rId67"/>
    <p:sldId id="303" r:id="rId68"/>
    <p:sldId id="304" r:id="rId69"/>
    <p:sldId id="327" r:id="rId70"/>
    <p:sldId id="320" r:id="rId71"/>
    <p:sldId id="321" r:id="rId72"/>
    <p:sldId id="328" r:id="rId73"/>
    <p:sldId id="323" r:id="rId74"/>
    <p:sldId id="322" r:id="rId75"/>
    <p:sldId id="329" r:id="rId76"/>
    <p:sldId id="324" r:id="rId77"/>
    <p:sldId id="334" r:id="rId7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6197"/>
  </p:normalViewPr>
  <p:slideViewPr>
    <p:cSldViewPr snapToGrid="0">
      <p:cViewPr varScale="1">
        <p:scale>
          <a:sx n="101" d="100"/>
          <a:sy n="101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623719" y="4527221"/>
            <a:ext cx="931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4-zone map </a:t>
            </a:r>
            <a:r>
              <a:rPr lang="en-US" sz="1600"/>
              <a:t>of a </a:t>
            </a:r>
            <a:r>
              <a:rPr lang="en-US" sz="1600" dirty="0"/>
              <a:t>target clause 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8" y="354619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873854" y="352805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81627" y="270564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735773" y="2492279"/>
            <a:ext cx="851263" cy="1358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 flipV="1">
            <a:off x="3095011" y="2929885"/>
            <a:ext cx="462916" cy="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>
            <a:off x="6345476" y="2879631"/>
            <a:ext cx="1088058" cy="1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5400000" flipH="1" flipV="1">
            <a:off x="7090214" y="-436530"/>
            <a:ext cx="12700" cy="585761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51652" y="3559805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381582" y="10297"/>
            <a:ext cx="373999" cy="7131274"/>
          </a:xfrm>
          <a:prstGeom prst="bentConnector3">
            <a:avLst>
              <a:gd name="adj1" fmla="val -6112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145510" y="4264713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577313" y="2483037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577313" y="2979434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 flipV="1">
            <a:off x="1590990" y="2941245"/>
            <a:ext cx="462916" cy="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172976" y="2721665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4791427" y="3227358"/>
            <a:ext cx="398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AFF88D-1229-BC6E-1CBB-0A5883942DA0}"/>
              </a:ext>
            </a:extLst>
          </p:cNvPr>
          <p:cNvSpPr txBox="1"/>
          <p:nvPr/>
        </p:nvSpPr>
        <p:spPr>
          <a:xfrm>
            <a:off x="4619817" y="2903836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On Pos.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4EAF3B-CC86-E664-D799-3814E1628426}"/>
              </a:ext>
            </a:extLst>
          </p:cNvPr>
          <p:cNvSpPr/>
          <p:nvPr/>
        </p:nvSpPr>
        <p:spPr>
          <a:xfrm>
            <a:off x="5417177" y="3210551"/>
            <a:ext cx="714754" cy="577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==1.0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417177" y="2480218"/>
            <a:ext cx="714754" cy="577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&lt;1.0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981115A-729F-1C1D-F6EB-952B2C45EE2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131931" y="3499434"/>
            <a:ext cx="3382106" cy="2015975"/>
          </a:xfrm>
          <a:prstGeom prst="bentConnector3">
            <a:avLst>
              <a:gd name="adj1" fmla="val 20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4783</TotalTime>
  <Words>6321</Words>
  <Application>Microsoft Macintosh PowerPoint</Application>
  <PresentationFormat>Widescreen</PresentationFormat>
  <Paragraphs>850</Paragraphs>
  <Slides>77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Consolas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PI by Clustering</vt:lpstr>
      <vt:lpstr>NSFR+PI</vt:lpstr>
      <vt:lpstr>NSFR+PI</vt:lpstr>
      <vt:lpstr>NSFR+PI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93</cp:revision>
  <dcterms:created xsi:type="dcterms:W3CDTF">2022-12-15T09:41:48Z</dcterms:created>
  <dcterms:modified xsi:type="dcterms:W3CDTF">2023-02-16T09:19:20Z</dcterms:modified>
</cp:coreProperties>
</file>